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0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4F5B0-CE5B-D6D3-BD6E-F23A8F6B6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4E092E-97A7-1AEA-236B-06A5234AF9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AED0F-C337-92FE-A52C-240C228E7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2E6F1D-5F86-7229-8992-AC1CF38DB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F727C-1199-A039-8BEB-88C8F460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63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4D0EC-A554-D44F-5295-FAFFAD564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880C07-93CE-CE83-7EEC-08578D0F50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D467A-E385-2083-DE21-386F66367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6C1FB-081B-F5B6-FEA1-8FA799A80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2C682-7627-DB98-4DD0-3D6E23F87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25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70D19B-7AD7-08A6-0603-9F5C2066EA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882A0F-1F3F-58B2-3C6F-2E5E1FB9E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5C33F-0935-F2B0-2C9F-8E47D9B91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D227A-389C-B4F3-D487-9B3A5BBE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98080-2742-1452-A0C5-C83F500B2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662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38E0F-320F-6BFB-7820-9046B5EFD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7E0CF-A85D-3729-2047-7BC41A2BE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C9DC0-C57C-38CE-B09F-F3648F9AF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730F4-AB00-A3FF-F107-B39BF9101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A373C-E39A-21E8-10C8-4739BC6B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905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EF10C-10FA-A4CC-38FD-44DDE0754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1E4B54-C784-67F5-39FA-84970CD7A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336A8-29CA-1E45-AF44-6A3F8C9A9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60FBD-89AC-F1B7-CA98-1A78A2486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7BED4-725E-2C66-672D-276BB4F2C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32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9E681-2608-B29A-4BAA-A63E71182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BA135-DCA0-5EDE-5876-9ECAA5E253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9BEC84-44C9-5064-6E34-3C9CB86B8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1DDE36-A27E-A9D9-4981-1B4D86458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F9592-238A-0AF6-21D7-AB8E7F3A5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E52A0-852F-15F0-F4E9-A2D3FBFC0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267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969C7-96E9-4CF1-13EF-6C1219930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9F87A-2C6C-6C2F-37B9-96BAC5BFC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EB2E92-5B3C-CDB4-C4BA-66029C404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D6019C-F8A3-8B0F-751B-FCEA84EB5D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61E1E1-BF6B-9F92-494B-C3A2D0D546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90E4B4-2B36-023B-A195-A3E11D579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83282D-D585-7CC0-AAD4-C4CBFE303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6D223B-B5A4-0D20-0432-182B14FF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680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FB9B8-3A79-07D0-62BF-A472B105E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B76DC8-C29E-208D-EE7B-F43FB2F7F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DB6CF1-497F-E2FA-CC41-7E15AE392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CF9CF5-1DB8-F503-EBAC-A278D6678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054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B1B61D-7B19-BD1E-C064-BF5B90B99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7ACF94-8C67-1A6A-5FE1-48C1C49B6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288A2E-D818-CD51-E86D-DC4C952F8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64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90A65-936D-5A9E-CA77-919E4ADA1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1171C-8EA7-85E6-EC87-2F7C81F39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9C9103-EA88-0094-B7D6-8A371D6E0B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5D8B02-B0A2-AD58-2508-A222EFA2F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B4FC3-125C-D4B4-4790-5071CA324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D0F886-60DF-7C86-165A-D6B7CD7E9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64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49279-6D5E-2B5B-0151-8481CE596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00004C-85C5-1354-BF36-B797C0511F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850A4C-7C67-5357-ACCC-D15B2CCB4E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067048-5BB0-087C-9241-70A550401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9BEDF-F993-38A5-4800-467B2F60C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FA8035-D1DE-ACD6-897D-B6E44A4C4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954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561749-5031-AE38-9697-D7A197204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6A8EE-97DE-497D-4EE1-1A8A9384A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F0B38-B90E-3E11-EDDE-C5E66D3E74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A84174-95CA-4632-84CD-E996095FDD8A}" type="datetimeFigureOut">
              <a:rPr lang="en-US" smtClean="0"/>
              <a:t>05-Dec-24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99035-DE1D-961A-AFB6-CA5BF85F3C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426A8-4F46-E1E4-E53A-0E60E6BF35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2F8CA3-7A69-4919-BEB4-F8577BF50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45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graphs and diagrams&#10;&#10;Description automatically generated">
            <a:extLst>
              <a:ext uri="{FF2B5EF4-FFF2-40B4-BE49-F238E27FC236}">
                <a16:creationId xmlns:a16="http://schemas.microsoft.com/office/drawing/2014/main" id="{27F99BCC-6BE0-02CD-6976-48110D824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762" r="50001" b="10841"/>
          <a:stretch/>
        </p:blipFill>
        <p:spPr>
          <a:xfrm>
            <a:off x="1231774" y="566257"/>
            <a:ext cx="3818294" cy="267928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8180C7E6-FBFC-3172-2C09-D258D3B76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" t="48092" r="50040" b="10841"/>
          <a:stretch/>
        </p:blipFill>
        <p:spPr>
          <a:xfrm>
            <a:off x="6905318" y="566257"/>
            <a:ext cx="4118704" cy="290222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665BF3ED-2F41-D34C-F649-8B4EAE5864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" t="49950" r="49985" b="11827"/>
          <a:stretch/>
        </p:blipFill>
        <p:spPr>
          <a:xfrm>
            <a:off x="7309141" y="4238614"/>
            <a:ext cx="3452940" cy="2313185"/>
          </a:xfrm>
          <a:prstGeom prst="rect">
            <a:avLst/>
          </a:prstGeom>
        </p:spPr>
      </p:pic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E00DCFCE-F0BE-6F99-5C79-D82825F48E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5" t="50131" r="49481" b="11760"/>
          <a:stretch/>
        </p:blipFill>
        <p:spPr>
          <a:xfrm>
            <a:off x="1200610" y="4064160"/>
            <a:ext cx="4056376" cy="2592502"/>
          </a:xfrm>
          <a:prstGeom prst="rect">
            <a:avLst/>
          </a:prstGeom>
        </p:spPr>
      </p:pic>
      <p:pic>
        <p:nvPicPr>
          <p:cNvPr id="27" name="Picture 26" descr="\documentclass{article}&#10;\usepackage{amsmath, amsfonts, amssymb, xcolor}&#10;\pagestyle{empty}&#10;\begin{document}&#10;&#10;\begin{equation*}&#10;L = 5, d = 4, J_{xy} = 0.1 \, , \epsilon = 0.0&#10;\end{equation*}&#10;&#10;\end{document}" title="IguanaTex Bitmap Display">
            <a:extLst>
              <a:ext uri="{FF2B5EF4-FFF2-40B4-BE49-F238E27FC236}">
                <a16:creationId xmlns:a16="http://schemas.microsoft.com/office/drawing/2014/main" id="{05F8E804-0C68-185C-D19A-11BED1B0290E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447" y="154546"/>
            <a:ext cx="4118703" cy="30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0944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2.9846"/>
  <p:tag name="ORIGINALWIDTH" val="1670.041"/>
  <p:tag name="LATEXADDIN" val="\documentclass{article}&#10;\usepackage{amsmath, amsfonts, amssymb, xcolor}&#10;\pagestyle{empty}&#10;\begin{document}&#10;&#10;\begin{equation*}&#10;L = 5, d = 4, J_{xy} = 0.1 \, , \epsilon = 0.0&#10;\end{equation*}&#10;&#10;\end{document}"/>
  <p:tag name="IGUANATEXSIZE" val="30"/>
  <p:tag name="IGUANATEXCURSOR" val="140"/>
  <p:tag name="TRANSPARENCY" val="True"/>
  <p:tag name="LATEXENGINEID" val="0"/>
  <p:tag name="TEMPFOLDER" val="C:\Users\Miguel\Documents\temp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Miguel de Jesús González Martínez</dc:creator>
  <cp:lastModifiedBy>Miguel de Jesús González Martínez</cp:lastModifiedBy>
  <cp:revision>2</cp:revision>
  <dcterms:created xsi:type="dcterms:W3CDTF">2024-12-05T04:31:25Z</dcterms:created>
  <dcterms:modified xsi:type="dcterms:W3CDTF">2024-12-05T04:38:30Z</dcterms:modified>
</cp:coreProperties>
</file>

<file path=docProps/thumbnail.jpeg>
</file>